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59" r:id="rId2"/>
    <p:sldId id="675" r:id="rId3"/>
    <p:sldId id="706" r:id="rId4"/>
    <p:sldId id="369" r:id="rId5"/>
    <p:sldId id="710" r:id="rId6"/>
    <p:sldId id="711" r:id="rId7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84" autoAdjust="0"/>
    <p:restoredTop sz="86056" autoAdjust="0"/>
  </p:normalViewPr>
  <p:slideViewPr>
    <p:cSldViewPr snapToGrid="0" snapToObjects="1">
      <p:cViewPr varScale="1">
        <p:scale>
          <a:sx n="103" d="100"/>
          <a:sy n="103" d="100"/>
        </p:scale>
        <p:origin x="180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" d="100"/>
        <a:sy n="30" d="100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2992" y="8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ABC3226C-F474-C847-A2BB-37CFABDFD4DF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457461BC-C136-354E-8643-8BAA1C07BA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957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4ED6E18E-FD54-EA47-84B3-72694AA31D1C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DF24BDDB-77A0-494E-8105-F7CC5593C3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24488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58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304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SDG</a:t>
            </a:r>
          </a:p>
        </p:txBody>
      </p:sp>
    </p:spTree>
    <p:extLst>
      <p:ext uri="{BB962C8B-B14F-4D97-AF65-F5344CB8AC3E}">
        <p14:creationId xmlns:p14="http://schemas.microsoft.com/office/powerpoint/2010/main" val="2120677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9959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>
          <a:xfrm>
            <a:off x="6810103" y="6221366"/>
            <a:ext cx="61642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67590-0BC9-4B4A-95A3-307D97AD4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327F4-7384-43A1-AD7B-5A02BC60C45C}" type="datetime1">
              <a:rPr lang="en-US" smtClean="0"/>
              <a:t>2/29/2024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97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>
          <a:xfrm>
            <a:off x="6825052" y="6235178"/>
            <a:ext cx="6817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3C417-35D1-DE4B-9003-F2E94344F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CFB7C-8B56-4585-B60E-8D4F23E84B25}" type="datetime1">
              <a:rPr lang="en-US" smtClean="0"/>
              <a:t>2/29/2024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69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>
          <a:xfrm>
            <a:off x="6759736" y="6190296"/>
            <a:ext cx="62513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A4596-0E95-4845-A51E-381771D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E1D68-5C89-41E4-8238-6A59B2AA0A89}" type="datetime1">
              <a:rPr lang="en-US" smtClean="0"/>
              <a:t>2/29/2024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27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40068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>
          <a:xfrm>
            <a:off x="6785864" y="6221366"/>
            <a:ext cx="7078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93407-65FC-FE4D-88F4-AEF403839C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F2BCE-CA26-44E0-B7DD-04EFFCFD3D24}" type="datetime1">
              <a:rPr lang="en-US" smtClean="0"/>
              <a:t>2/29/2024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09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>
          <a:xfrm>
            <a:off x="6756637" y="6229657"/>
            <a:ext cx="790594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27109-24EE-2347-96D6-102C90AEE2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1CBAA-7097-440C-826E-4B6E2E557742}" type="datetime1">
              <a:rPr lang="en-US" smtClean="0"/>
              <a:t>2/29/2024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93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>
          <a:xfrm>
            <a:off x="6751029" y="6225721"/>
            <a:ext cx="638194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4D66E-442A-4A48-B266-9493CAB2FA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7C0CC-AC4A-4CD9-A5C5-CA87B8EE32A1}" type="datetime1">
              <a:rPr lang="en-US" smtClean="0"/>
              <a:t>2/29/2024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58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764091" y="6238194"/>
            <a:ext cx="71221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35BB7-581E-8647-B3F0-DC585189AB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F1035-9F62-4A5D-9F9B-D079913FC8DB}" type="datetime1">
              <a:rPr lang="en-US" smtClean="0"/>
              <a:t>2/29/2024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95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3657600" y="6172200"/>
            <a:ext cx="31242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96B23DB2-AAF3-427C-99B2-05B1D1056ABD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6964680" y="6281057"/>
            <a:ext cx="6858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33894B60-85D1-41CA-B057-750C794023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733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>
          <a:xfrm>
            <a:off x="6811989" y="6237877"/>
            <a:ext cx="65125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570FC-F1AA-4AC4-9367-7F4D09223348}" type="datetime1">
              <a:rPr lang="en-US" smtClean="0"/>
              <a:t>2/29/2024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45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922F5-B418-4DB1-B440-8BD1D78AE08A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6851241" y="6232653"/>
            <a:ext cx="60335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5A293-0598-674E-87F9-A3870D2D28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10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7ACAB-75A0-435C-93B0-EC96DD305264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6777154" y="6227348"/>
            <a:ext cx="629486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EB17E-ADF1-CA40-ACD9-D24AF83ACC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89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83B43-255E-4B32-B578-A291B8C3D88F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6736080" y="6227665"/>
            <a:ext cx="67056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FCE97-1E5D-3942-9893-29D29393C4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20469-82B3-4339-A964-F79639ABE57E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>
          <a:xfrm>
            <a:off x="6804700" y="6238041"/>
            <a:ext cx="6237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C6ACD-EA72-FB41-82BD-66EB6B610A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D2BF3-617E-4BB6-BE87-85AE8F73157D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6785863" y="6205577"/>
            <a:ext cx="62513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0D3A5-9708-8F4C-8053-5C6766873F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7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733611" y="6221366"/>
            <a:ext cx="64690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42EE6-F228-A848-AAD6-425DE94CFC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82C6E-4FEF-4EF9-9ED0-E1110F8C1115}" type="datetime1">
              <a:rPr lang="en-US" smtClean="0"/>
              <a:t>2/29/2024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30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785864" y="6251847"/>
            <a:ext cx="66432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40D16-EBF5-0D44-A21F-B32E9F609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A33E6-F091-438F-A0EC-F4E7A3399C34}" type="datetime1">
              <a:rPr lang="en-US" smtClean="0"/>
              <a:t>2/29/2024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91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29" name="Picture 6" descr="ieee_blue_R0G102B161-lg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6226175"/>
            <a:ext cx="13938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8 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702" r:id="rId16"/>
    <p:sldLayoutId id="2147483705" r:id="rId17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1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45378" y="2699385"/>
            <a:ext cx="8453243" cy="1019175"/>
          </a:xfrm>
        </p:spPr>
        <p:txBody>
          <a:bodyPr/>
          <a:lstStyle/>
          <a:p>
            <a:pPr algn="ctr"/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PAPER TITLE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i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45378" y="3718560"/>
            <a:ext cx="8504110" cy="1186956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b="1" dirty="0"/>
              <a:t>Author1 &lt;email&gt;</a:t>
            </a:r>
          </a:p>
          <a:p>
            <a:pPr algn="ctr">
              <a:spcBef>
                <a:spcPts val="0"/>
              </a:spcBef>
            </a:pPr>
            <a:r>
              <a:rPr lang="en-US" b="1" i="1" dirty="0"/>
              <a:t>Affiliation</a:t>
            </a:r>
          </a:p>
          <a:p>
            <a:pPr algn="ctr">
              <a:spcBef>
                <a:spcPts val="0"/>
              </a:spcBef>
            </a:pPr>
            <a:r>
              <a:rPr lang="en-US" b="1" dirty="0"/>
              <a:t>Author2 &lt;email&gt;</a:t>
            </a:r>
          </a:p>
          <a:p>
            <a:pPr algn="ctr">
              <a:spcBef>
                <a:spcPts val="0"/>
              </a:spcBef>
            </a:pPr>
            <a:r>
              <a:rPr lang="en-US" b="1" i="1" dirty="0"/>
              <a:t>Affiliation</a:t>
            </a:r>
          </a:p>
        </p:txBody>
      </p:sp>
      <p:sp>
        <p:nvSpPr>
          <p:cNvPr id="8" name="Text Placeholder 6"/>
          <p:cNvSpPr txBox="1">
            <a:spLocks/>
          </p:cNvSpPr>
          <p:nvPr/>
        </p:nvSpPr>
        <p:spPr bwMode="auto">
          <a:xfrm>
            <a:off x="138868" y="4994565"/>
            <a:ext cx="8710620" cy="10191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FontTx/>
              <a:buNone/>
              <a:defRPr sz="1600" kern="1200">
                <a:solidFill>
                  <a:schemeClr val="bg1"/>
                </a:solidFill>
                <a:latin typeface="Verdana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2400" b="1" i="1" dirty="0">
                <a:solidFill>
                  <a:srgbClr val="FF0000"/>
                </a:solidFill>
                <a:highlight>
                  <a:srgbClr val="FFFF00"/>
                </a:highlight>
              </a:rPr>
              <a:t>IEEE LISAT Conference </a:t>
            </a:r>
            <a:r>
              <a:rPr lang="en-US" sz="2400" b="1" i="1">
                <a:solidFill>
                  <a:srgbClr val="FF0000"/>
                </a:solidFill>
                <a:highlight>
                  <a:srgbClr val="FFFF00"/>
                </a:highlight>
              </a:rPr>
              <a:t>* 10 </a:t>
            </a:r>
            <a:r>
              <a:rPr lang="en-US" sz="2400" b="1" i="1" dirty="0">
                <a:solidFill>
                  <a:srgbClr val="FF0000"/>
                </a:solidFill>
                <a:highlight>
                  <a:srgbClr val="FFFF00"/>
                </a:highlight>
              </a:rPr>
              <a:t>May 2024 </a:t>
            </a:r>
          </a:p>
          <a:p>
            <a:pPr algn="ctr">
              <a:spcBef>
                <a:spcPts val="0"/>
              </a:spcBef>
            </a:pPr>
            <a:endParaRPr lang="en-US" b="1" i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>
              <a:spcBef>
                <a:spcPts val="0"/>
              </a:spcBef>
            </a:pPr>
            <a:endParaRPr lang="en-US" sz="2000" b="1" i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>
              <a:spcBef>
                <a:spcPts val="0"/>
              </a:spcBef>
            </a:pPr>
            <a:r>
              <a:rPr lang="en-US" sz="2000" b="1" i="1" dirty="0">
                <a:solidFill>
                  <a:schemeClr val="tx1"/>
                </a:solidFill>
              </a:rPr>
              <a:t>Zebra Technologies, Holtsville</a:t>
            </a:r>
            <a:endParaRPr lang="en-US" sz="2000" b="1" i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40378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09257-72B9-4842-B250-A621CE05B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950D2-6AE8-410B-9539-DD42A0CBFCB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5125" y="1418940"/>
            <a:ext cx="8326438" cy="480676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Yada, Yada, Yada</a:t>
            </a:r>
          </a:p>
          <a:p>
            <a:pPr marL="0" indent="0">
              <a:buNone/>
            </a:pPr>
            <a:r>
              <a:rPr lang="en-US" dirty="0"/>
              <a:t>But you yada </a:t>
            </a:r>
            <a:r>
              <a:rPr lang="en-US" dirty="0" err="1"/>
              <a:t>yada’d</a:t>
            </a:r>
            <a:r>
              <a:rPr lang="en-US" dirty="0"/>
              <a:t> over the best part!</a:t>
            </a:r>
          </a:p>
          <a:p>
            <a:pPr marL="0" indent="0">
              <a:buNone/>
            </a:pPr>
            <a:r>
              <a:rPr lang="en-US" dirty="0"/>
              <a:t>No I mentioned the </a:t>
            </a:r>
            <a:r>
              <a:rPr lang="en-US"/>
              <a:t>bisssque</a:t>
            </a:r>
            <a:r>
              <a:rPr lang="en-US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AEDB64-CD18-4415-8B51-5130058B8408}"/>
              </a:ext>
            </a:extLst>
          </p:cNvPr>
          <p:cNvSpPr txBox="1">
            <a:spLocks/>
          </p:cNvSpPr>
          <p:nvPr/>
        </p:nvSpPr>
        <p:spPr bwMode="auto">
          <a:xfrm>
            <a:off x="6964680" y="6281057"/>
            <a:ext cx="685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9pPr>
          </a:lstStyle>
          <a:p>
            <a:fld id="{D71B6279-5111-4AA9-97B3-5F0A336C401E}" type="slidenum">
              <a:rPr lang="en-US" sz="1000" smtClean="0">
                <a:solidFill>
                  <a:srgbClr val="898989"/>
                </a:solidFill>
              </a:rPr>
              <a:pPr/>
              <a:t>2</a:t>
            </a:fld>
            <a:endParaRPr lang="en-US" sz="1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807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65125" y="1283340"/>
            <a:ext cx="8550275" cy="523047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b="1" dirty="0">
                <a:ea typeface="ＭＳ Ｐゴシック" pitchFamily="34" charset="-128"/>
              </a:rPr>
              <a:t>One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b="1" i="1" dirty="0">
                <a:ea typeface="ＭＳ Ｐゴシック" pitchFamily="34" charset="-128"/>
              </a:rPr>
              <a:t>Two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b="1" i="1" dirty="0">
                <a:ea typeface="ＭＳ Ｐゴシック" pitchFamily="34" charset="-128"/>
              </a:rPr>
              <a:t>Three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n-US" sz="1200" dirty="0">
              <a:ea typeface="ＭＳ Ｐゴシック" pitchFamily="34" charset="-12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734BC8-FBE7-4916-A718-BD7FE3505BD3}"/>
              </a:ext>
            </a:extLst>
          </p:cNvPr>
          <p:cNvSpPr txBox="1">
            <a:spLocks/>
          </p:cNvSpPr>
          <p:nvPr/>
        </p:nvSpPr>
        <p:spPr bwMode="auto">
          <a:xfrm>
            <a:off x="6964680" y="6281057"/>
            <a:ext cx="685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9pPr>
          </a:lstStyle>
          <a:p>
            <a:fld id="{D71B6279-5111-4AA9-97B3-5F0A336C401E}" type="slidenum">
              <a:rPr lang="en-US" sz="1000" smtClean="0">
                <a:solidFill>
                  <a:srgbClr val="898989"/>
                </a:solidFill>
              </a:rPr>
              <a:pPr/>
              <a:t>3</a:t>
            </a:fld>
            <a:endParaRPr lang="en-US" sz="1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70956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10600" cy="533400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Title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28600" y="1364104"/>
            <a:ext cx="8610600" cy="473189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Yada, Yada, Yada</a:t>
            </a:r>
            <a:endParaRPr lang="en-US" sz="2400" b="1" i="1" dirty="0"/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71B6279-5111-4AA9-97B3-5F0A336C401E}" type="slidenum">
              <a:rPr lang="en-US" sz="1000" smtClean="0">
                <a:solidFill>
                  <a:srgbClr val="898989"/>
                </a:solidFill>
              </a:rPr>
              <a:pPr/>
              <a:t>4</a:t>
            </a:fld>
            <a:endParaRPr lang="en-US" sz="10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820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34938"/>
            <a:ext cx="9144000" cy="1076325"/>
          </a:xfrm>
        </p:spPr>
        <p:txBody>
          <a:bodyPr/>
          <a:lstStyle/>
          <a:p>
            <a:pPr algn="ctr"/>
            <a:r>
              <a:rPr lang="en-US" dirty="0"/>
              <a:t>Questions? </a:t>
            </a:r>
            <a:br>
              <a:rPr lang="en-US" dirty="0"/>
            </a:br>
            <a:r>
              <a:rPr lang="en-US" dirty="0"/>
              <a:t>Need Help or Suggestions?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21387" y="1346038"/>
            <a:ext cx="8211878" cy="488647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sz="2800" i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2800" i="1" dirty="0"/>
              <a:t>Please contact Us: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/>
              <a:t>Author1</a:t>
            </a:r>
            <a:endParaRPr lang="en-US" sz="2800" b="1" i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i="1" dirty="0"/>
              <a:t>Affiliation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/>
              <a:t>&lt;email&gt;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/>
              <a:t>Author2</a:t>
            </a:r>
            <a:endParaRPr lang="en-US" sz="2800" b="1" i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i="1" dirty="0"/>
              <a:t>Affiliation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/>
              <a:t>&lt;email&gt;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7CA6FA36-64CC-426F-B802-763547A94655}"/>
              </a:ext>
            </a:extLst>
          </p:cNvPr>
          <p:cNvSpPr txBox="1">
            <a:spLocks/>
          </p:cNvSpPr>
          <p:nvPr/>
        </p:nvSpPr>
        <p:spPr bwMode="auto">
          <a:xfrm>
            <a:off x="6964680" y="6286109"/>
            <a:ext cx="685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9pPr>
          </a:lstStyle>
          <a:p>
            <a:fld id="{D71B6279-5111-4AA9-97B3-5F0A336C401E}" type="slidenum">
              <a:rPr lang="en-US" sz="1000" smtClean="0">
                <a:solidFill>
                  <a:srgbClr val="898989"/>
                </a:solidFill>
              </a:rPr>
              <a:pPr/>
              <a:t>5</a:t>
            </a:fld>
            <a:endParaRPr lang="en-US" sz="1000">
              <a:solidFill>
                <a:srgbClr val="898989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4258DC-D236-4BC2-978F-CDDD517C06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6400" y="2243182"/>
            <a:ext cx="3657600" cy="2743200"/>
          </a:xfrm>
          <a:prstGeom prst="rect">
            <a:avLst/>
          </a:prstGeom>
        </p:spPr>
      </p:pic>
      <p:pic>
        <p:nvPicPr>
          <p:cNvPr id="9" name="Picture 2" descr="http://en.hdyo.org/assets/ask-question-1-ca45a12e5206bae44014e11cd3ced9f1.jpg">
            <a:extLst>
              <a:ext uri="{FF2B5EF4-FFF2-40B4-BE49-F238E27FC236}">
                <a16:creationId xmlns:a16="http://schemas.microsoft.com/office/drawing/2014/main" id="{961F6980-CF46-4447-B5D8-1019E74B4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171" y="5071157"/>
            <a:ext cx="2185060" cy="165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99358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2B45B-8E32-4E35-9B9C-D3B8C971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END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F0368945-8BC4-4829-A09F-25C303DCBC21}"/>
              </a:ext>
            </a:extLst>
          </p:cNvPr>
          <p:cNvSpPr txBox="1">
            <a:spLocks/>
          </p:cNvSpPr>
          <p:nvPr/>
        </p:nvSpPr>
        <p:spPr bwMode="auto">
          <a:xfrm>
            <a:off x="6964680" y="6281057"/>
            <a:ext cx="685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9pPr>
          </a:lstStyle>
          <a:p>
            <a:fld id="{D71B6279-5111-4AA9-97B3-5F0A336C401E}" type="slidenum">
              <a:rPr lang="en-US" sz="1000" smtClean="0">
                <a:solidFill>
                  <a:srgbClr val="898989"/>
                </a:solidFill>
              </a:rPr>
              <a:pPr/>
              <a:t>6</a:t>
            </a:fld>
            <a:endParaRPr lang="en-US" sz="1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05297"/>
      </p:ext>
    </p:extLst>
  </p:cSld>
  <p:clrMapOvr>
    <a:masterClrMapping/>
  </p:clrMapOvr>
</p:sld>
</file>

<file path=ppt/theme/theme1.xml><?xml version="1.0" encoding="utf-8"?>
<a:theme xmlns:a="http://schemas.openxmlformats.org/drawingml/2006/main" name="ieee_presentation_templat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ieee_presentation_template.pot</Template>
  <TotalTime>10175</TotalTime>
  <Words>84</Words>
  <Application>Microsoft Office PowerPoint</Application>
  <PresentationFormat>On-screen Show (4:3)</PresentationFormat>
  <Paragraphs>36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ＭＳ Ｐゴシック</vt:lpstr>
      <vt:lpstr>Arial</vt:lpstr>
      <vt:lpstr>Calibri</vt:lpstr>
      <vt:lpstr>Lucida Grande</vt:lpstr>
      <vt:lpstr>Verdana</vt:lpstr>
      <vt:lpstr>Wingdings</vt:lpstr>
      <vt:lpstr>ieee_presentation_template</vt:lpstr>
      <vt:lpstr>“PAPER TITLE”</vt:lpstr>
      <vt:lpstr>Abstract</vt:lpstr>
      <vt:lpstr>Overview</vt:lpstr>
      <vt:lpstr>Title</vt:lpstr>
      <vt:lpstr>Questions?  Need Help or Suggestions?</vt:lpstr>
      <vt:lpstr>END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Rogers, Daniel</cp:lastModifiedBy>
  <cp:revision>247</cp:revision>
  <cp:lastPrinted>2022-02-20T18:23:22Z</cp:lastPrinted>
  <dcterms:created xsi:type="dcterms:W3CDTF">2012-11-14T18:53:32Z</dcterms:created>
  <dcterms:modified xsi:type="dcterms:W3CDTF">2024-02-29T23:18:19Z</dcterms:modified>
</cp:coreProperties>
</file>